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003300"/>
    <a:srgbClr val="CC3300"/>
    <a:srgbClr val="A50021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8305800" cy="76470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world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your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oyster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://standrewspresbyterian.org/wp-content/uploads/world-peace-in-our-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7"/>
            <a:ext cx="9144000" cy="6165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  <a:latin typeface="Arial Black" pitchFamily="34" charset="0"/>
              </a:rPr>
              <a:t>Holiday activities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  <a:t>* meet the locals</a:t>
            </a:r>
            <a:b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  <a:t>* see famous landmarks</a:t>
            </a:r>
            <a:b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  <a:t>* have time to yourself</a:t>
            </a:r>
            <a:b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  <a:t>* buy souvenirs</a:t>
            </a:r>
            <a:b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  <a:t>* try the local cuisine	</a:t>
            </a:r>
            <a:r>
              <a:rPr lang="en-US" sz="3800" dirty="0" smtClean="0">
                <a:solidFill>
                  <a:srgbClr val="FF0000"/>
                </a:solidFill>
                <a:latin typeface="Arial Black" pitchFamily="34" charset="0"/>
              </a:rPr>
              <a:t>e.g. While </a:t>
            </a:r>
            <a:r>
              <a:rPr lang="en-US" sz="3800" dirty="0" smtClean="0">
                <a:solidFill>
                  <a:srgbClr val="FF0000"/>
                </a:solidFill>
                <a:latin typeface="Arial Black" pitchFamily="34" charset="0"/>
              </a:rPr>
              <a:t>on </a:t>
            </a:r>
            <a: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  <a:t>* practise the language</a:t>
            </a:r>
            <a:r>
              <a:rPr lang="en-US" sz="3800" dirty="0" smtClean="0">
                <a:solidFill>
                  <a:srgbClr val="FF0000"/>
                </a:solidFill>
                <a:latin typeface="Arial Black" pitchFamily="34" charset="0"/>
              </a:rPr>
              <a:t>    holiday, I …</a:t>
            </a:r>
            <a: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  <a:t>* visit museums</a:t>
            </a:r>
            <a:b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  <a:t>* visit local markets</a:t>
            </a:r>
            <a:b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  <a:t>* lie on the beach all day</a:t>
            </a:r>
            <a:b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  <a:t>* explore nature</a:t>
            </a:r>
            <a:b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3800" dirty="0" smtClean="0">
                <a:solidFill>
                  <a:schemeClr val="bg1"/>
                </a:solidFill>
                <a:latin typeface="Arial Black" pitchFamily="34" charset="0"/>
              </a:rPr>
              <a:t>* go on guided tours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oceanexplorer.noaa.gov/explorations/05arctic/background/icedive/media/divers_under_ice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978" y="3212976"/>
            <a:ext cx="4764021" cy="3645024"/>
          </a:xfrm>
          <a:prstGeom prst="rect">
            <a:avLst/>
          </a:prstGeom>
          <a:noFill/>
        </p:spPr>
      </p:pic>
      <p:pic>
        <p:nvPicPr>
          <p:cNvPr id="27654" name="Picture 6" descr="http://bvskiarea.com/images/wend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3190876"/>
          </a:xfrm>
          <a:prstGeom prst="rect">
            <a:avLst/>
          </a:prstGeom>
          <a:noFill/>
        </p:spPr>
      </p:pic>
      <p:pic>
        <p:nvPicPr>
          <p:cNvPr id="27650" name="Picture 2" descr="http://static.guim.co.uk/sys-images/Travel/Pix/pictures/2009/11/26/1259273056001/sledding-Siberia-Russia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427985" cy="3068960"/>
          </a:xfrm>
          <a:prstGeom prst="rect">
            <a:avLst/>
          </a:prstGeom>
          <a:noFill/>
        </p:spPr>
      </p:pic>
      <p:pic>
        <p:nvPicPr>
          <p:cNvPr id="27652" name="Picture 4" descr="http://www.peerrush.com/wp-content/uploads/2014/08/Camel-Rid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996952"/>
            <a:ext cx="4571999" cy="3861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Sledding in </a:t>
            </a:r>
            <a:r>
              <a:rPr lang="en-US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en-US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Wagon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Travel in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Wyoming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Camel Riding in Morocco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Diving in the 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Arctic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ative</a:t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varied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wonder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FF"/>
                </a:solidFill>
                <a:latin typeface="Arial Black" pitchFamily="34" charset="0"/>
              </a:rPr>
              <a:t>unique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A50021"/>
                </a:solidFill>
                <a:latin typeface="Arial Black" pitchFamily="34" charset="0"/>
              </a:rPr>
              <a:t>unspoilt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CC3300"/>
                </a:solidFill>
                <a:latin typeface="Arial Black" pitchFamily="34" charset="0"/>
              </a:rPr>
              <a:t>majestic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006600"/>
                </a:solidFill>
                <a:latin typeface="Arial Black" pitchFamily="34" charset="0"/>
              </a:rPr>
              <a:t>beneath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66"/>
                </a:solidFill>
                <a:latin typeface="Arial Black" pitchFamily="34" charset="0"/>
              </a:rPr>
              <a:t>snap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9698" name="Picture 2" descr="http://flashstud.com/wp-content/uploads/2014/07/html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908720"/>
            <a:ext cx="5436096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brucebane.co.uk/wp-content/uploads/2013/05/Thank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4" name="Picture 4" descr="http://smilepost.ru/uploads/posts/2011-09/1316291957_7158a9878e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0"/>
            <a:ext cx="6314624" cy="45964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</TotalTime>
  <Words>12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The world is your oyster</vt:lpstr>
      <vt:lpstr>Слайд 2</vt:lpstr>
      <vt:lpstr>   Holiday activities * meet the locals * see famous landmarks * have time to yourself * buy souvenirs * try the local cuisine e.g. While on  * practise the language    holiday, I … * visit museums * visit local markets * lie on the beach all day * explore nature * go on guided tours </vt:lpstr>
      <vt:lpstr>Sledding in Russia        Wagon Travel in                                                       Wyoming        Camel Riding in Morocco      Ice Diving in the                                                                 Arctic     </vt:lpstr>
      <vt:lpstr>native varied wonder unique unspoilt majestic beneath snap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is your oyster</dc:title>
  <dc:creator>Администратор</dc:creator>
  <cp:lastModifiedBy>Администратор</cp:lastModifiedBy>
  <cp:revision>6</cp:revision>
  <dcterms:created xsi:type="dcterms:W3CDTF">2015-02-02T17:36:15Z</dcterms:created>
  <dcterms:modified xsi:type="dcterms:W3CDTF">2015-02-02T18:07:56Z</dcterms:modified>
</cp:coreProperties>
</file>